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00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6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7042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15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0303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7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9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7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3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02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1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6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2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8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2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30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93BD4-B886-4279-853D-F7822732D6C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2CE1B54E-E00C-4832-9107-575178A4E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9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10000recip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5" y="592208"/>
            <a:ext cx="8825658" cy="2677648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웹 개발 프로젝트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4955" y="4884472"/>
            <a:ext cx="8825658" cy="86142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김재환</a:t>
            </a:r>
            <a:r>
              <a:rPr lang="en-US" altLang="ko-KR" dirty="0"/>
              <a:t>	</a:t>
            </a:r>
          </a:p>
          <a:p>
            <a:pPr algn="l"/>
            <a:r>
              <a:rPr lang="ko-KR" altLang="en-US" dirty="0"/>
              <a:t>과정 </a:t>
            </a:r>
            <a:r>
              <a:rPr lang="en-US" altLang="ko-KR" dirty="0"/>
              <a:t>: (</a:t>
            </a:r>
            <a:r>
              <a:rPr lang="ko-KR" altLang="en-US" dirty="0" err="1"/>
              <a:t>산대특</a:t>
            </a:r>
            <a:r>
              <a:rPr lang="en-US" altLang="ko-KR" dirty="0"/>
              <a:t>)</a:t>
            </a:r>
            <a:r>
              <a:rPr lang="ko-KR" altLang="en-US" dirty="0"/>
              <a:t>시스템 엔지니어와 </a:t>
            </a:r>
            <a:r>
              <a:rPr lang="ko-KR" altLang="en-US" dirty="0" err="1"/>
              <a:t>풀스택</a:t>
            </a:r>
            <a:r>
              <a:rPr lang="ko-KR" altLang="en-US" dirty="0"/>
              <a:t> 개발자 양성과정</a:t>
            </a:r>
          </a:p>
        </p:txBody>
      </p:sp>
    </p:spTree>
    <p:extLst>
      <p:ext uri="{BB962C8B-B14F-4D97-AF65-F5344CB8AC3E}">
        <p14:creationId xmlns:p14="http://schemas.microsoft.com/office/powerpoint/2010/main" val="1555551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F2BEF-C826-5B0B-A11A-0800B413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구성</a:t>
            </a:r>
            <a:r>
              <a:rPr lang="en-US" altLang="ko-KR" dirty="0"/>
              <a:t>(My-SQL8.0)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65FA1C-AF60-02FB-49ED-63C75C69E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2140741"/>
            <a:ext cx="8596668" cy="576262"/>
          </a:xfrm>
        </p:spPr>
        <p:txBody>
          <a:bodyPr/>
          <a:lstStyle/>
          <a:p>
            <a:r>
              <a:rPr lang="en-US" altLang="ko-KR" dirty="0" err="1"/>
              <a:t>Cyworld</a:t>
            </a:r>
            <a:r>
              <a:rPr lang="en-US" altLang="ko-KR" dirty="0"/>
              <a:t> Schema</a:t>
            </a:r>
            <a:r>
              <a:rPr lang="ko-KR" altLang="en-US" dirty="0"/>
              <a:t>생성 및 </a:t>
            </a:r>
            <a:r>
              <a:rPr lang="en-US" altLang="ko-KR" dirty="0"/>
              <a:t>Table </a:t>
            </a:r>
            <a:r>
              <a:rPr lang="ko-KR" altLang="en-US" dirty="0"/>
              <a:t>생성</a:t>
            </a:r>
            <a:r>
              <a:rPr lang="en-US" altLang="ko-KR" dirty="0"/>
              <a:t>/</a:t>
            </a:r>
            <a:r>
              <a:rPr lang="ko-KR" altLang="en-US" dirty="0"/>
              <a:t>필드생성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90681A2-5560-6EF2-0309-7E965993B4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828925"/>
            <a:ext cx="4184650" cy="3213100"/>
          </a:xfr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4CE3BB1-C6B4-57C3-5421-D54F7540E6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08" y="2736850"/>
            <a:ext cx="4021296" cy="3305175"/>
          </a:xfr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DDA9652-2323-2661-400A-876AD558D3D6}"/>
              </a:ext>
            </a:extLst>
          </p:cNvPr>
          <p:cNvSpPr txBox="1">
            <a:spLocks/>
          </p:cNvSpPr>
          <p:nvPr/>
        </p:nvSpPr>
        <p:spPr>
          <a:xfrm>
            <a:off x="872074" y="6042025"/>
            <a:ext cx="859666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나머지 테이블도 모두 생성</a:t>
            </a:r>
          </a:p>
        </p:txBody>
      </p:sp>
    </p:spTree>
    <p:extLst>
      <p:ext uri="{BB962C8B-B14F-4D97-AF65-F5344CB8AC3E}">
        <p14:creationId xmlns:p14="http://schemas.microsoft.com/office/powerpoint/2010/main" val="176661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8276-3ED0-DA83-0923-99C6E626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Cyworld</a:t>
            </a:r>
            <a:r>
              <a:rPr lang="en-US" altLang="ko-KR" dirty="0"/>
              <a:t> </a:t>
            </a:r>
            <a:r>
              <a:rPr lang="ko-KR" altLang="en-US" dirty="0"/>
              <a:t>구현작업</a:t>
            </a:r>
            <a:br>
              <a:rPr lang="en-US" altLang="ko-KR" dirty="0"/>
            </a:br>
            <a:r>
              <a:rPr lang="en-US" altLang="ko-KR" dirty="0"/>
              <a:t>1.</a:t>
            </a:r>
            <a:r>
              <a:rPr lang="ko-KR" altLang="en-US" dirty="0"/>
              <a:t>로그인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D101C79-6690-2298-AEF8-E7653A974E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39" y="1784745"/>
            <a:ext cx="4742036" cy="4073130"/>
          </a:xfr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DF8DA7A2-C55A-7D5D-022F-63477453EA07}"/>
              </a:ext>
            </a:extLst>
          </p:cNvPr>
          <p:cNvSpPr txBox="1">
            <a:spLocks/>
          </p:cNvSpPr>
          <p:nvPr/>
        </p:nvSpPr>
        <p:spPr>
          <a:xfrm>
            <a:off x="5909385" y="1784745"/>
            <a:ext cx="3872790" cy="40731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: 3321  // </a:t>
            </a:r>
            <a:r>
              <a:rPr lang="en-US" altLang="ko-KR" dirty="0" err="1"/>
              <a:t>Pwd</a:t>
            </a:r>
            <a:r>
              <a:rPr lang="en-US" altLang="ko-KR" dirty="0"/>
              <a:t> :321</a:t>
            </a:r>
          </a:p>
          <a:p>
            <a:r>
              <a:rPr lang="ko-KR" altLang="en-US" dirty="0"/>
              <a:t>메뉴의 내용은 추후 쇼핑몰 결제와 같은 배경화면 </a:t>
            </a:r>
            <a:r>
              <a:rPr lang="ko-KR" altLang="en-US" dirty="0" err="1"/>
              <a:t>미니룸</a:t>
            </a:r>
            <a:r>
              <a:rPr lang="ko-KR" altLang="en-US" dirty="0"/>
              <a:t> 이미지 등 구현예정</a:t>
            </a:r>
            <a:endParaRPr lang="en-US" altLang="ko-KR" dirty="0"/>
          </a:p>
          <a:p>
            <a:r>
              <a:rPr lang="ko-KR" altLang="en-US" dirty="0"/>
              <a:t>회원가입 기능 추가로 회원가입 가능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15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95C79-0950-AD4B-87D9-E8342FAC7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폼</a:t>
            </a:r>
            <a:r>
              <a:rPr lang="en-US" altLang="ko-KR" dirty="0"/>
              <a:t>//script </a:t>
            </a:r>
            <a:r>
              <a:rPr lang="ko-KR" altLang="en-US" dirty="0"/>
              <a:t>배너효과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C2CD17F-0569-E0D5-284B-343CD322F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918318"/>
            <a:ext cx="4184650" cy="2942239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70A1D6-1CBF-638C-89EB-5EC246A0E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382" y="2160983"/>
            <a:ext cx="4779517" cy="576262"/>
          </a:xfrm>
        </p:spPr>
        <p:txBody>
          <a:bodyPr/>
          <a:lstStyle/>
          <a:p>
            <a:r>
              <a:rPr lang="ko-KR" altLang="en-US" dirty="0"/>
              <a:t>신규가입시 </a:t>
            </a:r>
            <a:r>
              <a:rPr lang="en-US" altLang="ko-KR" dirty="0"/>
              <a:t>DB</a:t>
            </a:r>
            <a:r>
              <a:rPr lang="ko-KR" altLang="en-US" dirty="0"/>
              <a:t>연동하여 </a:t>
            </a:r>
            <a:r>
              <a:rPr lang="en-US" altLang="ko-KR" dirty="0"/>
              <a:t>data</a:t>
            </a:r>
            <a:r>
              <a:rPr lang="ko-KR" altLang="en-US" dirty="0"/>
              <a:t>추가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53655BF9-E30B-A7E7-9610-514397DA8A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81" y="2921658"/>
            <a:ext cx="4779517" cy="2942239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955CC22-B002-C033-D77A-5296988076AA}"/>
              </a:ext>
            </a:extLst>
          </p:cNvPr>
          <p:cNvSpPr txBox="1">
            <a:spLocks/>
          </p:cNvSpPr>
          <p:nvPr/>
        </p:nvSpPr>
        <p:spPr>
          <a:xfrm>
            <a:off x="677333" y="46791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err="1"/>
              <a:t>Cyworld</a:t>
            </a:r>
            <a:r>
              <a:rPr lang="en-US" altLang="ko-KR" dirty="0"/>
              <a:t> </a:t>
            </a:r>
            <a:r>
              <a:rPr lang="ko-KR" altLang="en-US" dirty="0"/>
              <a:t>구현작업</a:t>
            </a:r>
            <a:br>
              <a:rPr lang="en-US" altLang="ko-KR" dirty="0"/>
            </a:br>
            <a:r>
              <a:rPr lang="en-US" altLang="ko-KR" dirty="0"/>
              <a:t>1.</a:t>
            </a:r>
            <a:r>
              <a:rPr lang="ko-KR" altLang="en-US" dirty="0"/>
              <a:t>로그인</a:t>
            </a: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8AE95FED-94CC-117F-5109-44E6FC5E6E3A}"/>
              </a:ext>
            </a:extLst>
          </p:cNvPr>
          <p:cNvSpPr txBox="1">
            <a:spLocks/>
          </p:cNvSpPr>
          <p:nvPr/>
        </p:nvSpPr>
        <p:spPr>
          <a:xfrm>
            <a:off x="675745" y="6041630"/>
            <a:ext cx="9382655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회원가입시 저장된 값을 </a:t>
            </a:r>
            <a:r>
              <a:rPr lang="en-US" altLang="ko-KR" dirty="0"/>
              <a:t>Index(Main)</a:t>
            </a:r>
            <a:r>
              <a:rPr lang="ko-KR" altLang="en-US" dirty="0"/>
              <a:t>에서 값을 가져와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94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B58D64C-FCA7-6FB4-F99D-AEBF2CFFB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9" y="2003178"/>
            <a:ext cx="4184650" cy="4038184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C42CF9-C341-C7CC-7A24-2344D6475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2003179"/>
            <a:ext cx="4185617" cy="403818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로그인시</a:t>
            </a:r>
            <a:r>
              <a:rPr lang="ko-KR" altLang="en-US" dirty="0"/>
              <a:t> 유지하고 있는 아이디 세션의 값으로 저장되어 있는 </a:t>
            </a:r>
            <a:r>
              <a:rPr lang="en-US" altLang="ko-KR" dirty="0"/>
              <a:t>data</a:t>
            </a:r>
            <a:r>
              <a:rPr lang="ko-KR" altLang="en-US" dirty="0"/>
              <a:t>를 화면에 출력했습니다</a:t>
            </a:r>
            <a:r>
              <a:rPr lang="en-US" altLang="ko-KR" dirty="0"/>
              <a:t>. Profile </a:t>
            </a:r>
            <a:r>
              <a:rPr lang="en-US" altLang="ko-KR" dirty="0" err="1"/>
              <a:t>img</a:t>
            </a:r>
            <a:r>
              <a:rPr lang="en-US" altLang="ko-KR" dirty="0"/>
              <a:t> , </a:t>
            </a:r>
            <a:r>
              <a:rPr lang="ko-KR" altLang="en-US" dirty="0"/>
              <a:t>기분 </a:t>
            </a:r>
            <a:r>
              <a:rPr lang="en-US" altLang="ko-KR" dirty="0"/>
              <a:t>, </a:t>
            </a:r>
            <a:r>
              <a:rPr lang="ko-KR" altLang="en-US" dirty="0"/>
              <a:t>자기소개 부분</a:t>
            </a:r>
            <a:r>
              <a:rPr lang="en-US" altLang="ko-KR" dirty="0"/>
              <a:t>, </a:t>
            </a:r>
            <a:r>
              <a:rPr lang="ko-KR" altLang="en-US" dirty="0" err="1"/>
              <a:t>개인이메일은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의 값에서 가져오고 또한 </a:t>
            </a:r>
            <a:r>
              <a:rPr lang="en-US" altLang="ko-KR" dirty="0"/>
              <a:t>edit</a:t>
            </a:r>
            <a:r>
              <a:rPr lang="ko-KR" altLang="en-US" dirty="0"/>
              <a:t>시 </a:t>
            </a:r>
            <a:r>
              <a:rPr lang="en-US" altLang="ko-KR" dirty="0"/>
              <a:t>DB</a:t>
            </a:r>
            <a:r>
              <a:rPr lang="ko-KR" altLang="en-US" dirty="0"/>
              <a:t>와 연동하여 값이 실시간 수정되도록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일촌기능은 </a:t>
            </a:r>
            <a:r>
              <a:rPr lang="ko-KR" altLang="en-US" dirty="0" err="1"/>
              <a:t>미구현입니다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미니홈페이지 제목 또한 </a:t>
            </a:r>
            <a:r>
              <a:rPr lang="en-US" altLang="ko-KR" dirty="0"/>
              <a:t>edit </a:t>
            </a:r>
            <a:r>
              <a:rPr lang="ko-KR" altLang="en-US" dirty="0"/>
              <a:t>시 바로 적용이 </a:t>
            </a:r>
            <a:r>
              <a:rPr lang="ko-KR" altLang="en-US" dirty="0" err="1"/>
              <a:t>가능하도록하였고</a:t>
            </a:r>
            <a:r>
              <a:rPr lang="ko-KR" altLang="en-US" dirty="0"/>
              <a:t> 바로가기 부분의 </a:t>
            </a:r>
            <a:r>
              <a:rPr lang="ko-KR" altLang="en-US" dirty="0" err="1"/>
              <a:t>뒷</a:t>
            </a:r>
            <a:r>
              <a:rPr lang="ko-KR" altLang="en-US" dirty="0"/>
              <a:t> 숫자는 임의로 넣은 자료들의 개수를 의미하는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미니룸은</a:t>
            </a:r>
            <a:r>
              <a:rPr lang="ko-KR" altLang="en-US" dirty="0"/>
              <a:t> </a:t>
            </a:r>
            <a:r>
              <a:rPr lang="en-US" altLang="ko-KR" dirty="0"/>
              <a:t>edit </a:t>
            </a:r>
            <a:r>
              <a:rPr lang="ko-KR" altLang="en-US" dirty="0"/>
              <a:t>구현하지 않았습니다 추후 </a:t>
            </a:r>
            <a:r>
              <a:rPr lang="ko-KR" altLang="en-US" dirty="0" err="1"/>
              <a:t>미니룸</a:t>
            </a:r>
            <a:r>
              <a:rPr lang="ko-KR" altLang="en-US" dirty="0"/>
              <a:t> 부분 도토리 구매로 보유하고 있다면 변경이 가능하도록 </a:t>
            </a:r>
            <a:r>
              <a:rPr lang="ko-KR" altLang="en-US" dirty="0" err="1"/>
              <a:t>구상중입니다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241B73A-F7FB-1031-D1DA-B3EAA22F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dirty="0" err="1"/>
              <a:t>Cyworld</a:t>
            </a:r>
            <a:r>
              <a:rPr lang="en-US" altLang="ko-KR" dirty="0"/>
              <a:t> </a:t>
            </a:r>
            <a:r>
              <a:rPr lang="ko-KR" altLang="en-US" dirty="0"/>
              <a:t>구현작업</a:t>
            </a:r>
            <a:br>
              <a:rPr lang="en-US" altLang="ko-KR" dirty="0"/>
            </a:br>
            <a:r>
              <a:rPr lang="en-US" altLang="ko-KR" dirty="0"/>
              <a:t>1.Index(</a:t>
            </a:r>
            <a:r>
              <a:rPr lang="en-US" altLang="ko-KR" dirty="0" err="1"/>
              <a:t>Mainpage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3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062B87D-910D-4185-5B4D-455546AC1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160983"/>
            <a:ext cx="4184650" cy="3880379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4A986C-6329-10FC-B7D5-CD89371AB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1257301"/>
            <a:ext cx="4185617" cy="4784062"/>
          </a:xfrm>
        </p:spPr>
        <p:txBody>
          <a:bodyPr/>
          <a:lstStyle/>
          <a:p>
            <a:r>
              <a:rPr lang="ko-KR" altLang="en-US" dirty="0"/>
              <a:t>프로필 이미지는 값이 없다면 </a:t>
            </a:r>
            <a:r>
              <a:rPr lang="en-US" altLang="ko-KR" dirty="0"/>
              <a:t>Default</a:t>
            </a:r>
            <a:r>
              <a:rPr lang="ko-KR" altLang="en-US" dirty="0"/>
              <a:t>의 </a:t>
            </a:r>
            <a:r>
              <a:rPr lang="ko-KR" altLang="en-US" dirty="0" err="1"/>
              <a:t>사진값이</a:t>
            </a:r>
            <a:r>
              <a:rPr lang="ko-KR" altLang="en-US" dirty="0"/>
              <a:t> 들어가도록 설정했습니다</a:t>
            </a:r>
            <a:r>
              <a:rPr lang="en-US" altLang="ko-KR" dirty="0"/>
              <a:t>. </a:t>
            </a:r>
            <a:r>
              <a:rPr lang="ko-KR" altLang="en-US" dirty="0"/>
              <a:t>회원가입시 추가를 </a:t>
            </a:r>
            <a:r>
              <a:rPr lang="ko-KR" altLang="en-US" dirty="0" err="1"/>
              <a:t>하는게</a:t>
            </a:r>
            <a:r>
              <a:rPr lang="ko-KR" altLang="en-US" dirty="0"/>
              <a:t> 효율적이지만 파워포인트 작성 기준 </a:t>
            </a:r>
            <a:r>
              <a:rPr lang="ko-KR" altLang="en-US" dirty="0" err="1"/>
              <a:t>미구현</a:t>
            </a:r>
            <a:endParaRPr lang="en-US" altLang="ko-KR" dirty="0"/>
          </a:p>
          <a:p>
            <a:r>
              <a:rPr lang="ko-KR" altLang="en-US" dirty="0"/>
              <a:t>텍스트</a:t>
            </a:r>
            <a:r>
              <a:rPr lang="en-US" altLang="ko-KR" dirty="0"/>
              <a:t>area</a:t>
            </a:r>
            <a:r>
              <a:rPr lang="ko-KR" altLang="en-US" dirty="0"/>
              <a:t>에 들어있는 값을 </a:t>
            </a:r>
            <a:r>
              <a:rPr lang="ko-KR" altLang="en-US" dirty="0" err="1"/>
              <a:t>저장할때</a:t>
            </a:r>
            <a:r>
              <a:rPr lang="ko-KR" altLang="en-US" dirty="0"/>
              <a:t> </a:t>
            </a:r>
            <a:r>
              <a:rPr lang="en-US" altLang="ko-KR" dirty="0"/>
              <a:t> \r\n </a:t>
            </a:r>
            <a:r>
              <a:rPr lang="ko-KR" altLang="en-US" dirty="0"/>
              <a:t>은 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  <a:r>
              <a:rPr lang="ko-KR" altLang="en-US" dirty="0"/>
              <a:t>로 대체해서 넣었으며 오른쪽 메뉴 부분은 평범하기 </a:t>
            </a:r>
            <a:r>
              <a:rPr lang="en-US" altLang="ko-KR" dirty="0"/>
              <a:t>a</a:t>
            </a:r>
            <a:r>
              <a:rPr lang="ko-KR" altLang="en-US" dirty="0"/>
              <a:t>태그로 페이지 이동했습니다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작업초기 </a:t>
            </a:r>
            <a:r>
              <a:rPr lang="en-US" altLang="ko-KR" dirty="0"/>
              <a:t>Frame </a:t>
            </a:r>
            <a:r>
              <a:rPr lang="ko-KR" altLang="en-US" dirty="0"/>
              <a:t>나누어서 </a:t>
            </a:r>
            <a:r>
              <a:rPr lang="en-US" altLang="ko-KR" dirty="0"/>
              <a:t>include</a:t>
            </a:r>
            <a:r>
              <a:rPr lang="ko-KR" altLang="en-US" dirty="0"/>
              <a:t> 하는 방식으로 작업을 했으나 강사와 주변의 말로 각각의 페이지로 구현하는 방식을 택했습니다</a:t>
            </a:r>
            <a:r>
              <a:rPr lang="en-US" altLang="ko-KR" dirty="0"/>
              <a:t>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018F136-7D70-B611-D759-08B6DA6F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dirty="0" err="1"/>
              <a:t>Cyworld</a:t>
            </a:r>
            <a:r>
              <a:rPr lang="en-US" altLang="ko-KR" dirty="0"/>
              <a:t> </a:t>
            </a:r>
            <a:r>
              <a:rPr lang="ko-KR" altLang="en-US" dirty="0"/>
              <a:t>구현작업</a:t>
            </a:r>
            <a:br>
              <a:rPr lang="en-US" altLang="ko-KR" dirty="0"/>
            </a:br>
            <a:r>
              <a:rPr lang="en-US" altLang="ko-KR" dirty="0"/>
              <a:t>1.Index(</a:t>
            </a:r>
            <a:r>
              <a:rPr lang="en-US" altLang="ko-KR" dirty="0" err="1"/>
              <a:t>Mainpage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71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9DA7A12-92B4-2BF3-C61C-65C455F524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930400"/>
            <a:ext cx="4184650" cy="4110962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04A1336-84E9-56E1-AF4F-68472D6C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dirty="0" err="1"/>
              <a:t>Cyworld</a:t>
            </a:r>
            <a:r>
              <a:rPr lang="en-US" altLang="ko-KR" dirty="0"/>
              <a:t> </a:t>
            </a:r>
            <a:r>
              <a:rPr lang="ko-KR" altLang="en-US" dirty="0"/>
              <a:t>구현작업</a:t>
            </a:r>
            <a:br>
              <a:rPr lang="en-US" altLang="ko-KR" dirty="0"/>
            </a:br>
            <a:r>
              <a:rPr lang="en-US" altLang="ko-KR" dirty="0"/>
              <a:t>2.Profile</a:t>
            </a:r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1B21D250-3B04-F2E3-5189-AAF1ED082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74741" y="1930400"/>
            <a:ext cx="4185617" cy="4264025"/>
          </a:xfrm>
        </p:spPr>
        <p:txBody>
          <a:bodyPr/>
          <a:lstStyle/>
          <a:p>
            <a:r>
              <a:rPr lang="en-US" altLang="ko-KR" dirty="0"/>
              <a:t>Profile </a:t>
            </a:r>
            <a:r>
              <a:rPr lang="ko-KR" altLang="en-US" dirty="0"/>
              <a:t>페이지는 기본기능은 </a:t>
            </a:r>
            <a:r>
              <a:rPr lang="en-US" altLang="ko-KR" dirty="0"/>
              <a:t>Index</a:t>
            </a:r>
            <a:r>
              <a:rPr lang="ko-KR" altLang="en-US" dirty="0"/>
              <a:t>의 것과 같고 </a:t>
            </a:r>
            <a:r>
              <a:rPr lang="en-US" altLang="ko-KR" dirty="0"/>
              <a:t>profile </a:t>
            </a:r>
            <a:r>
              <a:rPr lang="en-US" altLang="ko-KR" dirty="0" err="1"/>
              <a:t>img</a:t>
            </a:r>
            <a:r>
              <a:rPr lang="en-US" altLang="ko-KR" dirty="0"/>
              <a:t> edit </a:t>
            </a:r>
            <a:r>
              <a:rPr lang="ko-KR" altLang="en-US" dirty="0"/>
              <a:t>로 이미지 변경이 가능하도록 하고 개인 소개의 수정하기로 본인의 이름 나이 </a:t>
            </a:r>
            <a:r>
              <a:rPr lang="en-US" altLang="ko-KR" dirty="0"/>
              <a:t>~~ </a:t>
            </a:r>
            <a:r>
              <a:rPr lang="ko-KR" altLang="en-US" dirty="0"/>
              <a:t>여러가지 수정이 가능하도록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자기소개에 텍스트 내 값을 가지고 오는데 처음에는 </a:t>
            </a:r>
            <a:r>
              <a:rPr lang="en-US" altLang="ko-KR" dirty="0"/>
              <a:t>text</a:t>
            </a:r>
            <a:r>
              <a:rPr lang="ko-KR" altLang="en-US" dirty="0"/>
              <a:t>파일에 덮어쓰기 식으로 구현을 하려고 하였습니다만 불러오기까지는 구현을 하였지만 덮어쓰기 부분은 구현을 하지 못하여 </a:t>
            </a:r>
            <a:r>
              <a:rPr lang="en-US" altLang="ko-KR" dirty="0"/>
              <a:t>\r\n 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  <a:r>
              <a:rPr lang="ko-KR" altLang="en-US" dirty="0"/>
              <a:t> 로 대체하는 방법으로 </a:t>
            </a:r>
            <a:r>
              <a:rPr lang="en-US" altLang="ko-KR" dirty="0"/>
              <a:t>DB</a:t>
            </a:r>
            <a:r>
              <a:rPr lang="ko-KR" altLang="en-US" dirty="0"/>
              <a:t>에 저장하고 값을 불러오는 방법을 택했습니다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93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89A1C-BDF4-44D8-9E97-3CA12CD8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Cyworld</a:t>
            </a:r>
            <a:r>
              <a:rPr lang="en-US" altLang="ko-KR" dirty="0"/>
              <a:t> </a:t>
            </a:r>
            <a:r>
              <a:rPr lang="ko-KR" altLang="en-US" dirty="0"/>
              <a:t>구현작업</a:t>
            </a:r>
            <a:br>
              <a:rPr lang="en-US" altLang="ko-KR" dirty="0"/>
            </a:br>
            <a:r>
              <a:rPr lang="en-US" altLang="ko-KR" dirty="0"/>
              <a:t>3.</a:t>
            </a:r>
            <a:r>
              <a:rPr lang="ko-KR" altLang="en-US" dirty="0"/>
              <a:t>다이어리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B29DA53-C64E-C435-D4D7-ECE5AB0617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46941"/>
            <a:ext cx="4184650" cy="2542496"/>
          </a:xfr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E86A903-C305-DC8F-CEFA-D7D886BCDD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7" y="4330798"/>
            <a:ext cx="4186237" cy="2527202"/>
          </a:xfrm>
        </p:spPr>
      </p:pic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C86A5703-2E92-4D0C-E253-3FD41E03196A}"/>
              </a:ext>
            </a:extLst>
          </p:cNvPr>
          <p:cNvSpPr txBox="1">
            <a:spLocks/>
          </p:cNvSpPr>
          <p:nvPr/>
        </p:nvSpPr>
        <p:spPr>
          <a:xfrm>
            <a:off x="4974741" y="1930400"/>
            <a:ext cx="4185617" cy="4264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다이어리는 </a:t>
            </a:r>
            <a:r>
              <a:rPr lang="en-US" altLang="ko-KR" dirty="0"/>
              <a:t>JavaScript</a:t>
            </a:r>
            <a:r>
              <a:rPr lang="ko-KR" altLang="en-US" dirty="0"/>
              <a:t>로 구현한 달력 앞뒤 달 넘기기 가능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 저장된 일기 내용 날짜를 가져와서 각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row </a:t>
            </a:r>
            <a:r>
              <a:rPr lang="ko-KR" altLang="en-US" dirty="0"/>
              <a:t>마다 한 개의 </a:t>
            </a:r>
            <a:r>
              <a:rPr lang="en-US" altLang="ko-KR" dirty="0"/>
              <a:t>div </a:t>
            </a:r>
            <a:r>
              <a:rPr lang="ko-KR" altLang="en-US" dirty="0"/>
              <a:t>생성으로 구현했고 일기쓰기 버튼 </a:t>
            </a:r>
            <a:r>
              <a:rPr lang="ko-KR" altLang="en-US" dirty="0" err="1"/>
              <a:t>클릭시</a:t>
            </a:r>
            <a:r>
              <a:rPr lang="ko-KR" altLang="en-US" dirty="0"/>
              <a:t> 아래 </a:t>
            </a:r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값 날짜 입력으로 </a:t>
            </a:r>
            <a:r>
              <a:rPr lang="ko-KR" altLang="en-US" dirty="0" err="1"/>
              <a:t>저장가능합니다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내림차순 정렬입니다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4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5ADA937-08DA-980B-DDA1-798633BEFE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51333"/>
            <a:ext cx="4184650" cy="2509016"/>
          </a:xfr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E23A9C9-91B2-035D-27B8-7283513E8B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16892"/>
            <a:ext cx="4186237" cy="2541108"/>
          </a:xfr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95D1471-FF27-3C49-CEE3-BCED923C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dirty="0" err="1"/>
              <a:t>Cyworld</a:t>
            </a:r>
            <a:r>
              <a:rPr lang="en-US" altLang="ko-KR" dirty="0"/>
              <a:t> </a:t>
            </a:r>
            <a:r>
              <a:rPr lang="ko-KR" altLang="en-US" dirty="0"/>
              <a:t>구현작업</a:t>
            </a: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주크박스</a:t>
            </a: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ED855099-E026-6695-C7BA-76288DD0AA05}"/>
              </a:ext>
            </a:extLst>
          </p:cNvPr>
          <p:cNvSpPr txBox="1">
            <a:spLocks/>
          </p:cNvSpPr>
          <p:nvPr/>
        </p:nvSpPr>
        <p:spPr>
          <a:xfrm>
            <a:off x="4974741" y="1930400"/>
            <a:ext cx="4185617" cy="4264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en-US" altLang="ko-KR" dirty="0"/>
              <a:t>User </a:t>
            </a:r>
            <a:r>
              <a:rPr lang="ko-KR" altLang="en-US" dirty="0"/>
              <a:t>가 보유하고 있는 노래의 제목 </a:t>
            </a:r>
            <a:r>
              <a:rPr lang="en-US" altLang="ko-KR" dirty="0"/>
              <a:t>artist </a:t>
            </a:r>
            <a:r>
              <a:rPr lang="ko-KR" altLang="en-US" dirty="0"/>
              <a:t>를  목록화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Audio</a:t>
            </a:r>
            <a:r>
              <a:rPr lang="ko-KR" altLang="en-US" dirty="0"/>
              <a:t>를 이용하여 </a:t>
            </a:r>
            <a:r>
              <a:rPr lang="ko-KR" altLang="en-US" dirty="0" err="1"/>
              <a:t>목록화된</a:t>
            </a:r>
            <a:r>
              <a:rPr lang="ko-KR" altLang="en-US" dirty="0"/>
              <a:t> 노래에 링크로 노래가 재생되도록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목록 리스트의 순서를 </a:t>
            </a:r>
            <a:r>
              <a:rPr lang="en-US" altLang="ko-KR" dirty="0"/>
              <a:t>list</a:t>
            </a:r>
            <a:r>
              <a:rPr lang="ko-KR" altLang="en-US" dirty="0"/>
              <a:t>로 구현해 </a:t>
            </a:r>
            <a:r>
              <a:rPr lang="en-US" altLang="ko-KR" dirty="0"/>
              <a:t>pre next </a:t>
            </a:r>
            <a:r>
              <a:rPr lang="ko-KR" altLang="en-US" dirty="0"/>
              <a:t>버튼이 동작하고 순서 및 제목 표시도 동작하도록 구현하였습니다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9029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5CDBB3C-7598-7AFB-B5D9-7DD58DEDA2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930401"/>
            <a:ext cx="4184650" cy="2997200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41BBF2F-C34C-BA59-1E48-EEFB6588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dirty="0" err="1"/>
              <a:t>Cyworld</a:t>
            </a:r>
            <a:r>
              <a:rPr lang="en-US" altLang="ko-KR" dirty="0"/>
              <a:t> </a:t>
            </a:r>
            <a:r>
              <a:rPr lang="ko-KR" altLang="en-US" dirty="0"/>
              <a:t>구현작업</a:t>
            </a: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주크박스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7F2AB7EB-A87A-8D8C-0E0B-BEF3AB1F8850}"/>
              </a:ext>
            </a:extLst>
          </p:cNvPr>
          <p:cNvSpPr txBox="1">
            <a:spLocks/>
          </p:cNvSpPr>
          <p:nvPr/>
        </p:nvSpPr>
        <p:spPr>
          <a:xfrm>
            <a:off x="4974741" y="1930400"/>
            <a:ext cx="4185617" cy="4264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주크박스나 </a:t>
            </a:r>
            <a:r>
              <a:rPr lang="en-US" altLang="ko-KR" dirty="0"/>
              <a:t>diary </a:t>
            </a:r>
            <a:r>
              <a:rPr lang="ko-KR" altLang="en-US" dirty="0"/>
              <a:t>로직과 같이 </a:t>
            </a:r>
            <a:r>
              <a:rPr lang="en-US" altLang="ko-KR" dirty="0"/>
              <a:t>user</a:t>
            </a:r>
            <a:r>
              <a:rPr lang="ko-KR" altLang="en-US" dirty="0"/>
              <a:t>가 등록해 놓은 사진들을 </a:t>
            </a:r>
            <a:r>
              <a:rPr lang="ko-KR" altLang="en-US" dirty="0" err="1"/>
              <a:t>날짜내림차순으로</a:t>
            </a:r>
            <a:r>
              <a:rPr lang="ko-KR" altLang="en-US" dirty="0"/>
              <a:t> 정렬해서 </a:t>
            </a:r>
            <a:r>
              <a:rPr lang="ko-KR" altLang="en-US" dirty="0" err="1"/>
              <a:t>가져오도록하였다</a:t>
            </a:r>
            <a:r>
              <a:rPr lang="ko-KR" altLang="en-US" dirty="0"/>
              <a:t> 날짜 그림 내용의 형식이다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그림을 올리는 기능은 아직 구현하지 않았다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821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30A1E-1A99-AC2A-BA3A-FDDE791B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Cyworld</a:t>
            </a:r>
            <a:r>
              <a:rPr lang="en-US" altLang="ko-KR" dirty="0"/>
              <a:t> </a:t>
            </a:r>
            <a:r>
              <a:rPr lang="ko-KR" altLang="en-US" dirty="0"/>
              <a:t>평가 및 </a:t>
            </a:r>
            <a:r>
              <a:rPr lang="ko-KR" altLang="en-US" dirty="0" err="1"/>
              <a:t>느낀점</a:t>
            </a:r>
            <a:r>
              <a:rPr lang="en-US" altLang="ko-KR" dirty="0"/>
              <a:t>,</a:t>
            </a:r>
            <a:r>
              <a:rPr lang="ko-KR" altLang="en-US" dirty="0"/>
              <a:t> 문제점</a:t>
            </a: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8F52C81C-83A6-E08D-A091-B163E7CE4DC3}"/>
              </a:ext>
            </a:extLst>
          </p:cNvPr>
          <p:cNvSpPr txBox="1">
            <a:spLocks/>
          </p:cNvSpPr>
          <p:nvPr/>
        </p:nvSpPr>
        <p:spPr>
          <a:xfrm>
            <a:off x="677334" y="1511300"/>
            <a:ext cx="9523941" cy="4264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미숙하지만 요구사항 명세서부터 간단한 밑그림을 그리고 </a:t>
            </a:r>
            <a:r>
              <a:rPr lang="en-US" altLang="ko-KR" dirty="0"/>
              <a:t>DB </a:t>
            </a:r>
            <a:r>
              <a:rPr lang="ko-KR" altLang="en-US" dirty="0"/>
              <a:t>초기작업후 본작업에 들어갔는데 혼란스러웠지만 이러한 작업들이 꼭 있어야 된다는 점을 새삼 실감할 수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스스로가 준비작업에 소홀한 감이 있었는데 부족한 </a:t>
            </a:r>
            <a:r>
              <a:rPr lang="en-US" altLang="ko-KR" dirty="0"/>
              <a:t>DB</a:t>
            </a:r>
            <a:r>
              <a:rPr lang="ko-KR" altLang="en-US" dirty="0"/>
              <a:t>의 </a:t>
            </a:r>
            <a:r>
              <a:rPr lang="en-US" altLang="ko-KR" dirty="0"/>
              <a:t>Table, field </a:t>
            </a:r>
            <a:r>
              <a:rPr lang="ko-KR" altLang="en-US" dirty="0"/>
              <a:t>기본화면을 샘플로 작성하지만 가능하면 더 세부적으로 구성하는 것이 작업의  방향성도 좋아지게 하고 능률도 </a:t>
            </a:r>
            <a:r>
              <a:rPr lang="ko-KR" altLang="en-US" dirty="0" err="1"/>
              <a:t>좋아지는것</a:t>
            </a:r>
            <a:r>
              <a:rPr lang="ko-KR" altLang="en-US" dirty="0"/>
              <a:t> 같다</a:t>
            </a:r>
            <a:r>
              <a:rPr lang="en-US" altLang="ko-KR" dirty="0"/>
              <a:t>. </a:t>
            </a:r>
            <a:r>
              <a:rPr lang="ko-KR" altLang="en-US" dirty="0"/>
              <a:t>없이 하면 되지 않을까 하면서 </a:t>
            </a:r>
            <a:r>
              <a:rPr lang="ko-KR" altLang="en-US" dirty="0" err="1"/>
              <a:t>추가하면되지</a:t>
            </a:r>
            <a:r>
              <a:rPr lang="ko-KR" altLang="en-US" dirty="0"/>
              <a:t> 않을까</a:t>
            </a:r>
            <a:r>
              <a:rPr lang="en-US" altLang="ko-KR" dirty="0"/>
              <a:t>? </a:t>
            </a:r>
            <a:r>
              <a:rPr lang="ko-KR" altLang="en-US" dirty="0"/>
              <a:t>했던 나를 질책해본다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하면서도 수업이 돌려보고 왜 필요하다고 생각했는가 앞서 디자인은 어떻게 했지 등등의 이유로 수업이 확인하고 다시 확인했다</a:t>
            </a:r>
            <a:r>
              <a:rPr lang="en-US" altLang="ko-KR" dirty="0"/>
              <a:t>.  </a:t>
            </a:r>
            <a:r>
              <a:rPr lang="ko-KR" altLang="en-US" dirty="0"/>
              <a:t>그렇지만 작업하는 한달 가까운 기간동안 여러가지 기능 구현을 해보고 싶어 마음이 </a:t>
            </a:r>
            <a:r>
              <a:rPr lang="ko-KR" altLang="en-US" dirty="0" err="1"/>
              <a:t>들떳고</a:t>
            </a:r>
            <a:r>
              <a:rPr lang="ko-KR" altLang="en-US" dirty="0"/>
              <a:t> 작은 프로젝트지만 데이터가 처리되는 </a:t>
            </a:r>
            <a:r>
              <a:rPr lang="ko-KR" altLang="en-US" dirty="0" err="1"/>
              <a:t>것들에서</a:t>
            </a:r>
            <a:r>
              <a:rPr lang="ko-KR" altLang="en-US" dirty="0"/>
              <a:t> 재미도 느끼고 </a:t>
            </a:r>
            <a:r>
              <a:rPr lang="en-US" altLang="ko-KR" dirty="0"/>
              <a:t>html5/css3 </a:t>
            </a:r>
            <a:r>
              <a:rPr lang="en-US" altLang="ko-KR" dirty="0" err="1"/>
              <a:t>jascript</a:t>
            </a:r>
            <a:r>
              <a:rPr lang="en-US" altLang="ko-KR" dirty="0"/>
              <a:t> </a:t>
            </a:r>
            <a:r>
              <a:rPr lang="ko-KR" altLang="en-US" dirty="0"/>
              <a:t>를 이용한 동적인 이벤트 처리도 스스로 생각하고 스스로 행동하며 스스로 구현했다 모든 과정이 본인의 생각이 주가 되어서 한다는 </a:t>
            </a:r>
            <a:r>
              <a:rPr lang="ko-KR" altLang="en-US" dirty="0" err="1"/>
              <a:t>흥분감</a:t>
            </a:r>
            <a:r>
              <a:rPr lang="ko-KR" altLang="en-US" dirty="0"/>
              <a:t> 참고할 코드가 없다는 것에 대한 막막하면서도 벅차는 느낌을 받았다 </a:t>
            </a:r>
            <a:endParaRPr lang="en-US" altLang="ko-KR" dirty="0"/>
          </a:p>
          <a:p>
            <a:r>
              <a:rPr lang="en-US" altLang="ko-KR" dirty="0"/>
              <a:t>Ppt</a:t>
            </a:r>
            <a:r>
              <a:rPr lang="ko-KR" altLang="en-US" dirty="0"/>
              <a:t>를 만드는 중에도 다른 </a:t>
            </a:r>
            <a:r>
              <a:rPr lang="ko-KR" altLang="en-US" dirty="0" err="1"/>
              <a:t>기능등을</a:t>
            </a:r>
            <a:r>
              <a:rPr lang="ko-KR" altLang="en-US" dirty="0"/>
              <a:t> 추가하고 완벽하고 하고 싶은 마음이 </a:t>
            </a:r>
            <a:r>
              <a:rPr lang="ko-KR" altLang="en-US" dirty="0" err="1"/>
              <a:t>굴뚝습니다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558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accent1">
                <a:lumMod val="20000"/>
                <a:lumOff val="80000"/>
              </a:schemeClr>
            </a:gs>
            <a:gs pos="2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ko-KR" altLang="en-US" dirty="0"/>
              <a:t>프로젝트 명</a:t>
            </a:r>
            <a:r>
              <a:rPr lang="en-US" altLang="ko-KR" dirty="0"/>
              <a:t> : </a:t>
            </a:r>
            <a:r>
              <a:rPr lang="ko-KR" altLang="en-US" dirty="0"/>
              <a:t>미니홈페이지</a:t>
            </a:r>
            <a:r>
              <a:rPr lang="en-US" altLang="ko-KR" dirty="0"/>
              <a:t>(CYWORLD) </a:t>
            </a:r>
            <a:r>
              <a:rPr lang="ko-KR" altLang="en-US" dirty="0" err="1"/>
              <a:t>리뉴얼</a:t>
            </a:r>
            <a:endParaRPr lang="en-US" altLang="ko-KR" dirty="0"/>
          </a:p>
          <a:p>
            <a:r>
              <a:rPr lang="ko-KR" altLang="en-US" dirty="0"/>
              <a:t>목표 </a:t>
            </a:r>
            <a:r>
              <a:rPr lang="en-US" altLang="ko-KR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가상의 공간을 부여하여 본인 취향에 맞게 개인 홈페이지 서비스를 제공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개인의 일상 </a:t>
            </a:r>
            <a:r>
              <a:rPr lang="en-US" altLang="ko-KR" dirty="0"/>
              <a:t>(</a:t>
            </a:r>
            <a:r>
              <a:rPr lang="ko-KR" altLang="en-US" dirty="0"/>
              <a:t>사진 다이어리 등</a:t>
            </a:r>
            <a:r>
              <a:rPr lang="en-US" altLang="ko-KR" dirty="0"/>
              <a:t>)</a:t>
            </a:r>
            <a:r>
              <a:rPr lang="ko-KR" altLang="en-US" dirty="0"/>
              <a:t>을 공유</a:t>
            </a:r>
            <a:r>
              <a:rPr lang="en-US" altLang="ko-KR" dirty="0"/>
              <a:t>, </a:t>
            </a:r>
            <a:r>
              <a:rPr lang="ko-KR" altLang="en-US" dirty="0"/>
              <a:t>기록하여 일기장 또는 소개 역할 수행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일촌 맺기 파도타기로 일촌과의 친밀도 향상 및 타인과 소통 및 일상 공유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친구</a:t>
            </a:r>
            <a:r>
              <a:rPr lang="en-US" altLang="ko-KR" dirty="0"/>
              <a:t>,</a:t>
            </a:r>
            <a:r>
              <a:rPr lang="ko-KR" altLang="en-US" dirty="0"/>
              <a:t> 가족</a:t>
            </a:r>
            <a:r>
              <a:rPr lang="en-US" altLang="ko-KR" dirty="0"/>
              <a:t> </a:t>
            </a:r>
            <a:r>
              <a:rPr lang="ko-KR" altLang="en-US" dirty="0"/>
              <a:t>외</a:t>
            </a:r>
            <a:r>
              <a:rPr lang="en-US" altLang="ko-KR" dirty="0"/>
              <a:t> </a:t>
            </a:r>
            <a:r>
              <a:rPr lang="ko-KR" altLang="en-US" dirty="0"/>
              <a:t>불특정 다수를 </a:t>
            </a:r>
            <a:r>
              <a:rPr lang="en-US" altLang="ko-KR" dirty="0" err="1"/>
              <a:t>CyWorld</a:t>
            </a:r>
            <a:r>
              <a:rPr lang="ko-KR" altLang="en-US" dirty="0"/>
              <a:t>라는 가상의 공간에 소통하도록 하여 사회 네트워크 서비스</a:t>
            </a:r>
            <a:r>
              <a:rPr lang="en-US" altLang="ko-KR" dirty="0"/>
              <a:t>(SNS)</a:t>
            </a:r>
            <a:r>
              <a:rPr lang="ko-KR" altLang="en-US" dirty="0"/>
              <a:t> 실현 목표</a:t>
            </a:r>
            <a:endParaRPr lang="en-US" altLang="ko-KR" dirty="0"/>
          </a:p>
          <a:p>
            <a:pPr marL="342900" lvl="1" indent="-342900"/>
            <a:r>
              <a:rPr lang="ko-KR" altLang="en-US" dirty="0"/>
              <a:t>기간 </a:t>
            </a:r>
            <a:r>
              <a:rPr lang="en-US" altLang="ko-KR" dirty="0"/>
              <a:t>:2023.05.15~2023.06.08</a:t>
            </a:r>
          </a:p>
        </p:txBody>
      </p:sp>
    </p:spTree>
    <p:extLst>
      <p:ext uri="{BB962C8B-B14F-4D97-AF65-F5344CB8AC3E}">
        <p14:creationId xmlns:p14="http://schemas.microsoft.com/office/powerpoint/2010/main" val="46043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8AEA2B2-8A8A-6811-ED0E-F85B293D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dirty="0" err="1"/>
              <a:t>Cyworld</a:t>
            </a:r>
            <a:r>
              <a:rPr lang="en-US" altLang="ko-KR" dirty="0"/>
              <a:t> </a:t>
            </a:r>
            <a:r>
              <a:rPr lang="ko-KR" altLang="en-US" dirty="0"/>
              <a:t>평가 및 </a:t>
            </a:r>
            <a:r>
              <a:rPr lang="ko-KR" altLang="en-US" dirty="0" err="1"/>
              <a:t>느낀점</a:t>
            </a:r>
            <a:r>
              <a:rPr lang="en-US" altLang="ko-KR" dirty="0"/>
              <a:t>,</a:t>
            </a:r>
            <a:r>
              <a:rPr lang="ko-KR" altLang="en-US" dirty="0"/>
              <a:t> 문제점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98F0C6AA-4AC8-C32D-8C7A-50939BFDB9B1}"/>
              </a:ext>
            </a:extLst>
          </p:cNvPr>
          <p:cNvSpPr txBox="1">
            <a:spLocks/>
          </p:cNvSpPr>
          <p:nvPr/>
        </p:nvSpPr>
        <p:spPr>
          <a:xfrm>
            <a:off x="677334" y="1511300"/>
            <a:ext cx="9523941" cy="517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평가는 스스로는 만족하지 못한 상태이다 처음 기획했던 부분만큼 구현을 하지 못했으며 다른 기능적으로는 동작을 하더라도 심미적 디자인적으로는 미숙한 상태다 더 예쁘고 자연스럽게 꾸미고 싶다는 생각이 솟구칩니다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동료들은 의외로 작업량이 많은 것 같다 싸이월드 세대였던 동료는 비슷하게 </a:t>
            </a:r>
            <a:r>
              <a:rPr lang="ko-KR" altLang="en-US" dirty="0" err="1"/>
              <a:t>구현된것</a:t>
            </a:r>
            <a:r>
              <a:rPr lang="ko-KR" altLang="en-US" dirty="0"/>
              <a:t> 같다</a:t>
            </a:r>
            <a:r>
              <a:rPr lang="en-US" altLang="ko-KR" dirty="0"/>
              <a:t>. </a:t>
            </a:r>
            <a:r>
              <a:rPr lang="ko-KR" altLang="en-US" dirty="0" err="1"/>
              <a:t>는등의</a:t>
            </a:r>
            <a:r>
              <a:rPr lang="ko-KR" altLang="en-US" dirty="0"/>
              <a:t> 평을 해주었는데 본인은 본인의 것이 창의성도 부족하지 않나는 생각을 했었다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무에서 유를 창조하는 동료들과 달리 리뉴얼 </a:t>
            </a:r>
            <a:r>
              <a:rPr lang="en-US" altLang="ko-KR" dirty="0"/>
              <a:t>copy</a:t>
            </a:r>
            <a:r>
              <a:rPr lang="ko-KR" altLang="en-US" dirty="0"/>
              <a:t>와 비슷한 작업이었기 때문이다 </a:t>
            </a:r>
            <a:endParaRPr lang="en-US" altLang="ko-KR" dirty="0"/>
          </a:p>
          <a:p>
            <a:r>
              <a:rPr lang="ko-KR" altLang="en-US" dirty="0"/>
              <a:t>하지만 서로의 장단점은 분명히 존재를 </a:t>
            </a:r>
            <a:r>
              <a:rPr lang="ko-KR" altLang="en-US" dirty="0" err="1"/>
              <a:t>하는것</a:t>
            </a:r>
            <a:r>
              <a:rPr lang="ko-KR" altLang="en-US" dirty="0"/>
              <a:t> 같았다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작성하면서 느낌점은 아직 많이 부족하구나 즐겁지만 다른 기능을 구현하고 싶은데 </a:t>
            </a:r>
            <a:r>
              <a:rPr lang="ko-KR" altLang="en-US" dirty="0" err="1"/>
              <a:t>다가갈수</a:t>
            </a:r>
            <a:r>
              <a:rPr lang="ko-KR" altLang="en-US" dirty="0"/>
              <a:t> 조차 없음을 </a:t>
            </a:r>
            <a:r>
              <a:rPr lang="ko-KR" altLang="en-US" dirty="0" err="1"/>
              <a:t>느꼇을때</a:t>
            </a:r>
            <a:r>
              <a:rPr lang="ko-KR" altLang="en-US" dirty="0"/>
              <a:t> 자격지심을 많이 </a:t>
            </a:r>
            <a:r>
              <a:rPr lang="ko-KR" altLang="en-US" dirty="0" err="1"/>
              <a:t>느꼇다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관련 지식을 더 얻고 싶고 개인 팀 프로젝트를 해보고 싶고 팀원들 내 피드백 협업의 개념 환경에 대해서도 알고 싶다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JSP</a:t>
            </a:r>
            <a:r>
              <a:rPr lang="ko-KR" altLang="en-US" dirty="0"/>
              <a:t>에서의 작업은 처음에는 재미있고 여러 값들을 가져오고 대입하는 재미가 있었지만 의외로 코드가 길어지고 대입 관련도 까다로워지고 </a:t>
            </a:r>
            <a:r>
              <a:rPr lang="ko-KR" altLang="en-US" dirty="0" err="1"/>
              <a:t>스크립트릿의</a:t>
            </a:r>
            <a:r>
              <a:rPr lang="ko-KR" altLang="en-US" dirty="0"/>
              <a:t> 작성에도 조금 애를 먹었다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그러다 자바스크립트에 </a:t>
            </a:r>
            <a:r>
              <a:rPr lang="ko-KR" altLang="en-US" dirty="0" err="1"/>
              <a:t>스크립트릿을</a:t>
            </a:r>
            <a:r>
              <a:rPr lang="ko-KR" altLang="en-US" dirty="0"/>
              <a:t> </a:t>
            </a:r>
            <a:r>
              <a:rPr lang="ko-KR" altLang="en-US" dirty="0" err="1"/>
              <a:t>넣은적이</a:t>
            </a:r>
            <a:r>
              <a:rPr lang="ko-KR" altLang="en-US" dirty="0"/>
              <a:t> 있었는데 처음에는 동작을 하길래 해도 되는구나 했지만 저렇게 넣으면 나중에 </a:t>
            </a:r>
            <a:r>
              <a:rPr lang="en-US" altLang="ko-KR" dirty="0" err="1"/>
              <a:t>js</a:t>
            </a:r>
            <a:r>
              <a:rPr lang="ko-KR" altLang="en-US" dirty="0"/>
              <a:t>파일에 분리가 </a:t>
            </a:r>
            <a:r>
              <a:rPr lang="ko-KR" altLang="en-US" dirty="0" err="1"/>
              <a:t>안되는것을</a:t>
            </a:r>
            <a:r>
              <a:rPr lang="ko-KR" altLang="en-US" dirty="0"/>
              <a:t> 깨닫고 수정하고 일부는 남겨두고 하였다 스스로 발견하다고 이상하다고 느낀 본인에게 박수를 보낸다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이외에도 페이지 </a:t>
            </a:r>
            <a:r>
              <a:rPr lang="ko-KR" altLang="en-US" dirty="0" err="1"/>
              <a:t>처리에관한문제</a:t>
            </a:r>
            <a:r>
              <a:rPr lang="ko-KR" altLang="en-US" dirty="0"/>
              <a:t> 본인의 방명록 </a:t>
            </a:r>
            <a:r>
              <a:rPr lang="ko-KR" altLang="en-US" dirty="0" err="1"/>
              <a:t>페이지에관한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/>
              <a:t>생각</a:t>
            </a:r>
            <a:r>
              <a:rPr lang="en-US" altLang="ko-KR" dirty="0"/>
              <a:t>, </a:t>
            </a:r>
            <a:r>
              <a:rPr lang="ko-KR" altLang="en-US" dirty="0"/>
              <a:t>시간에 </a:t>
            </a:r>
            <a:r>
              <a:rPr lang="ko-KR" altLang="en-US" dirty="0" err="1"/>
              <a:t>관한부분등의</a:t>
            </a:r>
            <a:r>
              <a:rPr lang="ko-KR" altLang="en-US" dirty="0"/>
              <a:t> 애로사항도 있었지만 </a:t>
            </a:r>
            <a:r>
              <a:rPr lang="ko-KR" altLang="en-US" dirty="0" err="1"/>
              <a:t>즐겁게했고</a:t>
            </a:r>
            <a:r>
              <a:rPr lang="ko-KR" altLang="en-US" dirty="0"/>
              <a:t> 만족했고 계속하고 싶다는 본인의 마음을 </a:t>
            </a:r>
            <a:r>
              <a:rPr lang="ko-KR" altLang="en-US" dirty="0" err="1"/>
              <a:t>확인할수</a:t>
            </a:r>
            <a:r>
              <a:rPr lang="ko-KR" altLang="en-US" dirty="0"/>
              <a:t> 있었고 되네</a:t>
            </a:r>
            <a:r>
              <a:rPr lang="en-US" altLang="ko-KR" dirty="0"/>
              <a:t>? </a:t>
            </a:r>
            <a:r>
              <a:rPr lang="ko-KR" altLang="en-US" dirty="0"/>
              <a:t>라는 자신감을 갖게 해준 </a:t>
            </a:r>
            <a:r>
              <a:rPr lang="ko-KR" altLang="en-US" dirty="0" err="1"/>
              <a:t>프로젝트였던것같다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073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F3667-DC54-B6BD-7188-46459902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574" y="3016250"/>
            <a:ext cx="4644852" cy="1320800"/>
          </a:xfrm>
        </p:spPr>
        <p:txBody>
          <a:bodyPr/>
          <a:lstStyle/>
          <a:p>
            <a:r>
              <a:rPr lang="ko-KR" altLang="en-US" dirty="0"/>
              <a:t>감 사 합 </a:t>
            </a:r>
            <a:r>
              <a:rPr lang="ko-KR" altLang="en-US" dirty="0" err="1"/>
              <a:t>니</a:t>
            </a:r>
            <a:r>
              <a:rPr lang="ko-KR" altLang="en-US" dirty="0"/>
              <a:t> 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928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788" y="1633764"/>
            <a:ext cx="4185623" cy="576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FaceBook</a:t>
            </a:r>
            <a:r>
              <a:rPr lang="en-US" altLang="ko-KR" dirty="0"/>
              <a:t> </a:t>
            </a:r>
            <a:r>
              <a:rPr lang="en-US" altLang="ko-KR" sz="1600" dirty="0"/>
              <a:t>https://www.facebook.com/</a:t>
            </a:r>
            <a:endParaRPr lang="ko-KR" altLang="en-US" sz="16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5" y="2311544"/>
            <a:ext cx="3920969" cy="2029797"/>
          </a:xfrm>
        </p:spPr>
      </p:pic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87938" y="1549606"/>
            <a:ext cx="4516936" cy="576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Instagram</a:t>
            </a:r>
            <a:r>
              <a:rPr lang="en-US" altLang="ko-KR" dirty="0"/>
              <a:t> </a:t>
            </a:r>
            <a:r>
              <a:rPr lang="en-US" altLang="ko-KR" sz="1600" dirty="0"/>
              <a:t>https://www.instagram.com/</a:t>
            </a:r>
            <a:endParaRPr lang="ko-KR" altLang="en-US" sz="1600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177" y="2241315"/>
            <a:ext cx="3637694" cy="2100026"/>
          </a:xfr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675745" y="30205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유사 </a:t>
            </a:r>
            <a:r>
              <a:rPr lang="ko-KR" altLang="en-US" dirty="0" err="1"/>
              <a:t>앱</a:t>
            </a:r>
            <a:r>
              <a:rPr lang="ko-KR" altLang="en-US" dirty="0"/>
              <a:t> 웹사이트 분석 예시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6843" y="4456670"/>
            <a:ext cx="443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dfdf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5745" y="4442859"/>
            <a:ext cx="392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69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234780"/>
            <a:ext cx="8596668" cy="1320800"/>
          </a:xfrm>
        </p:spPr>
        <p:txBody>
          <a:bodyPr/>
          <a:lstStyle/>
          <a:p>
            <a:r>
              <a:rPr lang="ko-KR" altLang="en-US" dirty="0"/>
              <a:t>유사 </a:t>
            </a:r>
            <a:r>
              <a:rPr lang="ko-KR" altLang="en-US" dirty="0" err="1"/>
              <a:t>앱</a:t>
            </a:r>
            <a:r>
              <a:rPr lang="ko-KR" altLang="en-US" dirty="0"/>
              <a:t> 웹사이트 분석 예시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676275" y="1661537"/>
            <a:ext cx="9843974" cy="576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만개의 </a:t>
            </a:r>
            <a:r>
              <a:rPr lang="ko-KR" altLang="en-US" dirty="0" err="1"/>
              <a:t>레시피</a:t>
            </a:r>
            <a:r>
              <a:rPr lang="ko-KR" altLang="en-US" dirty="0"/>
              <a:t> </a:t>
            </a:r>
            <a:r>
              <a:rPr lang="en-US" altLang="ko-KR" dirty="0"/>
              <a:t>	</a:t>
            </a:r>
            <a:r>
              <a:rPr lang="en-US" altLang="ko-KR" dirty="0">
                <a:hlinkClick r:id="rId2"/>
              </a:rPr>
              <a:t>https://www.10000recipe.com/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오늘의집</a:t>
            </a:r>
            <a:r>
              <a:rPr lang="ko-KR" altLang="en-US" dirty="0"/>
              <a:t> </a:t>
            </a:r>
            <a:r>
              <a:rPr lang="en-US" altLang="ko-KR" dirty="0"/>
              <a:t>	https://ohou.se/</a:t>
            </a:r>
            <a:endParaRPr lang="ko-KR" altLang="en-US" dirty="0"/>
          </a:p>
        </p:txBody>
      </p:sp>
      <p:sp>
        <p:nvSpPr>
          <p:cNvPr id="12" name="내용 개체 틀 8"/>
          <p:cNvSpPr txBox="1">
            <a:spLocks/>
          </p:cNvSpPr>
          <p:nvPr/>
        </p:nvSpPr>
        <p:spPr>
          <a:xfrm>
            <a:off x="5154287" y="2924433"/>
            <a:ext cx="4294513" cy="1881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449144"/>
            <a:ext cx="3376741" cy="1969175"/>
          </a:xfr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4542083"/>
            <a:ext cx="3376741" cy="1956719"/>
          </a:xfrm>
        </p:spPr>
      </p:pic>
      <p:pic>
        <p:nvPicPr>
          <p:cNvPr id="15" name="내용 개체 틀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59" y="2587154"/>
            <a:ext cx="3376741" cy="1693153"/>
          </a:xfrm>
          <a:prstGeom prst="rect">
            <a:avLst/>
          </a:prstGeom>
        </p:spPr>
      </p:pic>
      <p:pic>
        <p:nvPicPr>
          <p:cNvPr id="16" name="내용 개체 틀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59" y="4629662"/>
            <a:ext cx="3376741" cy="18691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5816" y="2449144"/>
            <a:ext cx="289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ㅇㄹㅇㄹㅇㄹ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56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타사 </a:t>
            </a:r>
            <a:r>
              <a:rPr lang="ko-KR" altLang="en-US" dirty="0" err="1"/>
              <a:t>앱</a:t>
            </a:r>
            <a:r>
              <a:rPr lang="ko-KR" altLang="en-US" dirty="0"/>
              <a:t> 웹사이트 분석 예시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040" y="1270000"/>
            <a:ext cx="4185623" cy="576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Bondee</a:t>
            </a:r>
            <a:r>
              <a:rPr lang="en-US" altLang="ko-KR" dirty="0"/>
              <a:t> Application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2" y="1930400"/>
            <a:ext cx="1858231" cy="2625123"/>
          </a:xfrm>
        </p:spPr>
      </p:pic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88384" y="1354138"/>
            <a:ext cx="4185618" cy="576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ZEPETO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53" y="1930401"/>
            <a:ext cx="1858231" cy="2625124"/>
          </a:xfrm>
        </p:spPr>
      </p:pic>
      <p:pic>
        <p:nvPicPr>
          <p:cNvPr id="9" name="내용 개체 틀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312" y="1930400"/>
            <a:ext cx="1772791" cy="2625123"/>
          </a:xfrm>
          <a:prstGeom prst="rect">
            <a:avLst/>
          </a:prstGeom>
        </p:spPr>
      </p:pic>
      <p:pic>
        <p:nvPicPr>
          <p:cNvPr id="10" name="내용 개체 틀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03" y="1930400"/>
            <a:ext cx="1772791" cy="262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5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ko-KR" altLang="en-US" dirty="0" err="1"/>
              <a:t>앱</a:t>
            </a:r>
            <a:r>
              <a:rPr lang="ko-KR" altLang="en-US" dirty="0"/>
              <a:t> 웹 사이트 분석결과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76891" y="2594919"/>
            <a:ext cx="4185623" cy="1847558"/>
          </a:xfrm>
        </p:spPr>
        <p:txBody>
          <a:bodyPr/>
          <a:lstStyle/>
          <a:p>
            <a:r>
              <a:rPr lang="en-US" altLang="ko-KR" sz="1000" dirty="0"/>
              <a:t>1.</a:t>
            </a:r>
            <a:r>
              <a:rPr lang="ko-KR" altLang="en-US" sz="1000" dirty="0"/>
              <a:t>본인이 분석한 사이트에 대한 견해</a:t>
            </a:r>
            <a:endParaRPr lang="en-US" altLang="ko-KR" sz="1000" dirty="0"/>
          </a:p>
          <a:p>
            <a:r>
              <a:rPr lang="en-US" altLang="ko-KR" sz="1000" dirty="0"/>
              <a:t>2.</a:t>
            </a:r>
            <a:r>
              <a:rPr lang="ko-KR" altLang="en-US" sz="1000" dirty="0"/>
              <a:t>웹사이트 운영 및 기획측면에서 강점</a:t>
            </a:r>
            <a:r>
              <a:rPr lang="en-US" altLang="ko-KR" sz="1000" dirty="0"/>
              <a:t>/</a:t>
            </a:r>
            <a:r>
              <a:rPr lang="ko-KR" altLang="en-US" sz="1000" dirty="0"/>
              <a:t>약점이라고 생각되는 부분</a:t>
            </a:r>
            <a:endParaRPr lang="en-US" altLang="ko-KR" sz="1000" dirty="0"/>
          </a:p>
          <a:p>
            <a:r>
              <a:rPr lang="ko-KR" altLang="en-US" sz="1000" dirty="0" err="1"/>
              <a:t>콘텐츠</a:t>
            </a:r>
            <a:r>
              <a:rPr lang="ko-KR" altLang="en-US" sz="1000" dirty="0"/>
              <a:t> 구성 측면에서 강점</a:t>
            </a:r>
            <a:r>
              <a:rPr lang="en-US" altLang="ko-KR" sz="1000" dirty="0"/>
              <a:t>/</a:t>
            </a:r>
            <a:r>
              <a:rPr lang="ko-KR" altLang="en-US" sz="1000" dirty="0"/>
              <a:t>약점이라고 생각되는 부분</a:t>
            </a:r>
            <a:endParaRPr lang="en-US" altLang="ko-KR" sz="1000" dirty="0"/>
          </a:p>
          <a:p>
            <a:r>
              <a:rPr lang="ko-KR" altLang="en-US" sz="1000" dirty="0"/>
              <a:t>전자상거래 측면에서 강점</a:t>
            </a:r>
            <a:r>
              <a:rPr lang="en-US" altLang="ko-KR" sz="1000" dirty="0"/>
              <a:t>/</a:t>
            </a:r>
            <a:r>
              <a:rPr lang="ko-KR" altLang="en-US" sz="1000" dirty="0"/>
              <a:t>약점이라고 생각되는 부분</a:t>
            </a:r>
            <a:endParaRPr lang="en-US" altLang="ko-KR" sz="1000" dirty="0"/>
          </a:p>
          <a:p>
            <a:r>
              <a:rPr lang="ko-KR" altLang="en-US" sz="1000" dirty="0"/>
              <a:t>자사사이트와 비교 </a:t>
            </a:r>
            <a:r>
              <a:rPr lang="ko-KR" altLang="en-US" sz="1000" dirty="0" err="1"/>
              <a:t>하였을때</a:t>
            </a:r>
            <a:r>
              <a:rPr lang="ko-KR" altLang="en-US" sz="1000" dirty="0"/>
              <a:t> 강점</a:t>
            </a:r>
            <a:r>
              <a:rPr lang="en-US" altLang="ko-KR" sz="1000" dirty="0"/>
              <a:t>/</a:t>
            </a:r>
            <a:r>
              <a:rPr lang="ko-KR" altLang="en-US" sz="1000" dirty="0"/>
              <a:t>약점이라고 생각되는 부분 </a:t>
            </a:r>
            <a:endParaRPr lang="en-US" altLang="ko-KR" sz="1000" dirty="0"/>
          </a:p>
          <a:p>
            <a:r>
              <a:rPr lang="ko-KR" altLang="en-US" sz="1000" dirty="0" err="1"/>
              <a:t>본사이트와</a:t>
            </a:r>
            <a:r>
              <a:rPr lang="ko-KR" altLang="en-US" sz="1000" dirty="0"/>
              <a:t> 비교하였을 때 자사에서 </a:t>
            </a:r>
            <a:r>
              <a:rPr lang="ko-KR" altLang="en-US" sz="1000" dirty="0" err="1"/>
              <a:t>보완해야할</a:t>
            </a:r>
            <a:r>
              <a:rPr lang="ko-KR" altLang="en-US" sz="1000" dirty="0"/>
              <a:t> 사항 </a:t>
            </a:r>
          </a:p>
        </p:txBody>
      </p:sp>
    </p:spTree>
    <p:extLst>
      <p:ext uri="{BB962C8B-B14F-4D97-AF65-F5344CB8AC3E}">
        <p14:creationId xmlns:p14="http://schemas.microsoft.com/office/powerpoint/2010/main" val="339060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40" y="1024932"/>
            <a:ext cx="7650964" cy="5054321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76275" y="234780"/>
            <a:ext cx="8596668" cy="1320800"/>
          </a:xfrm>
        </p:spPr>
        <p:txBody>
          <a:bodyPr/>
          <a:lstStyle/>
          <a:p>
            <a:r>
              <a:rPr lang="ko-KR" altLang="en-US" dirty="0" err="1"/>
              <a:t>미니홈피</a:t>
            </a:r>
            <a:r>
              <a:rPr lang="ko-KR" altLang="en-US" dirty="0"/>
              <a:t> 구조설계 및 요소 파악</a:t>
            </a:r>
          </a:p>
        </p:txBody>
      </p:sp>
    </p:spTree>
    <p:extLst>
      <p:ext uri="{BB962C8B-B14F-4D97-AF65-F5344CB8AC3E}">
        <p14:creationId xmlns:p14="http://schemas.microsoft.com/office/powerpoint/2010/main" val="2843499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301027-FFDE-F0FE-3674-0E42B36A5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요구사항명세서</a:t>
            </a:r>
            <a:endParaRPr lang="en-US" altLang="ko-KR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846B4EE-F714-8B72-6641-512C488C2A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3009169"/>
            <a:ext cx="4524376" cy="3575292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101810-A96B-9468-350D-927DC2CC2B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6418" y="2160983"/>
            <a:ext cx="4185618" cy="576262"/>
          </a:xfrm>
        </p:spPr>
        <p:txBody>
          <a:bodyPr/>
          <a:lstStyle/>
          <a:p>
            <a:r>
              <a:rPr lang="ko-KR" altLang="en-US" dirty="0"/>
              <a:t>테이블</a:t>
            </a:r>
            <a:r>
              <a:rPr lang="en-US" altLang="ko-KR" dirty="0"/>
              <a:t>/</a:t>
            </a:r>
            <a:r>
              <a:rPr lang="ko-KR" altLang="en-US" dirty="0"/>
              <a:t>필드요소 추출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30C0710-6808-D093-294F-10FFC8B5DC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66" y="3009169"/>
            <a:ext cx="5812083" cy="3575292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3A4665-54F8-8406-82D8-7765AD15BDDE}"/>
              </a:ext>
            </a:extLst>
          </p:cNvPr>
          <p:cNvSpPr txBox="1">
            <a:spLocks/>
          </p:cNvSpPr>
          <p:nvPr/>
        </p:nvSpPr>
        <p:spPr>
          <a:xfrm>
            <a:off x="676275" y="23478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미니홈피 요구사항명세서</a:t>
            </a:r>
            <a:r>
              <a:rPr lang="en-US" altLang="ko-KR" dirty="0"/>
              <a:t>/</a:t>
            </a:r>
            <a:r>
              <a:rPr lang="ko-KR" altLang="en-US" dirty="0"/>
              <a:t>필드요소 추출</a:t>
            </a:r>
          </a:p>
        </p:txBody>
      </p:sp>
    </p:spTree>
    <p:extLst>
      <p:ext uri="{BB962C8B-B14F-4D97-AF65-F5344CB8AC3E}">
        <p14:creationId xmlns:p14="http://schemas.microsoft.com/office/powerpoint/2010/main" val="138509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037F6-4D67-64FE-032B-73148DB3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미니홈피 대략적 화면구성</a:t>
            </a:r>
            <a:r>
              <a:rPr lang="en-US" altLang="ko-KR" dirty="0"/>
              <a:t>(Balsamiq)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A8289-E49C-428B-57D2-C24EFCEC8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메인화면구성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D37E42F-5A54-5EEC-646C-EC85E0C44B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857501"/>
            <a:ext cx="4184650" cy="2522340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1F88BB-3AC7-2A10-4C92-10DA24A3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/>
              <a:t>로그인화면구성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9B9C1E1-A074-7BE0-55F7-795AE88986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938" y="2857502"/>
            <a:ext cx="4186237" cy="2467808"/>
          </a:xfrm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ADA8ABBF-71A5-33FF-A5AB-00056BC73A5C}"/>
              </a:ext>
            </a:extLst>
          </p:cNvPr>
          <p:cNvSpPr txBox="1">
            <a:spLocks/>
          </p:cNvSpPr>
          <p:nvPr/>
        </p:nvSpPr>
        <p:spPr>
          <a:xfrm>
            <a:off x="675306" y="5599508"/>
            <a:ext cx="859666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외 프로필</a:t>
            </a:r>
            <a:r>
              <a:rPr lang="en-US" altLang="ko-KR" dirty="0"/>
              <a:t>, </a:t>
            </a:r>
            <a:r>
              <a:rPr lang="ko-KR" altLang="en-US" dirty="0"/>
              <a:t>사진첩</a:t>
            </a:r>
            <a:r>
              <a:rPr lang="en-US" altLang="ko-KR" dirty="0"/>
              <a:t>, </a:t>
            </a:r>
            <a:r>
              <a:rPr lang="ko-KR" altLang="en-US" dirty="0"/>
              <a:t>다이어리</a:t>
            </a:r>
            <a:r>
              <a:rPr lang="en-US" altLang="ko-KR" dirty="0"/>
              <a:t>,</a:t>
            </a:r>
            <a:r>
              <a:rPr lang="ko-KR" altLang="en-US" dirty="0"/>
              <a:t> 주크박스</a:t>
            </a:r>
            <a:r>
              <a:rPr lang="en-US" altLang="ko-KR" dirty="0"/>
              <a:t>, </a:t>
            </a:r>
            <a:r>
              <a:rPr lang="ko-KR" altLang="en-US" dirty="0"/>
              <a:t>방명록 부분 모두작성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7855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605</TotalTime>
  <Words>1009</Words>
  <Application>Microsoft Office PowerPoint</Application>
  <PresentationFormat>와이드스크린</PresentationFormat>
  <Paragraphs>87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패싯</vt:lpstr>
      <vt:lpstr>웹 개발 프로젝트</vt:lpstr>
      <vt:lpstr>PowerPoint 프레젠테이션</vt:lpstr>
      <vt:lpstr>PowerPoint 프레젠테이션</vt:lpstr>
      <vt:lpstr>유사 앱 웹사이트 분석 예시</vt:lpstr>
      <vt:lpstr>타사 앱 웹사이트 분석 예시</vt:lpstr>
      <vt:lpstr>유사 앱 웹 사이트 분석결과</vt:lpstr>
      <vt:lpstr>미니홈피 구조설계 및 요소 파악</vt:lpstr>
      <vt:lpstr>PowerPoint 프레젠테이션</vt:lpstr>
      <vt:lpstr>미니홈피 대략적 화면구성(Balsamiq) </vt:lpstr>
      <vt:lpstr>DB 구성(My-SQL8.0)</vt:lpstr>
      <vt:lpstr>Cyworld 구현작업 1.로그인</vt:lpstr>
      <vt:lpstr>PowerPoint 프레젠테이션</vt:lpstr>
      <vt:lpstr>Cyworld 구현작업 1.Index(Mainpage)</vt:lpstr>
      <vt:lpstr>Cyworld 구현작업 1.Index(Mainpage)</vt:lpstr>
      <vt:lpstr>Cyworld 구현작업 2.Profile</vt:lpstr>
      <vt:lpstr>Cyworld 구현작업 3.다이어리</vt:lpstr>
      <vt:lpstr>Cyworld 구현작업 4.주크박스</vt:lpstr>
      <vt:lpstr>Cyworld 구현작업 4.주크박스</vt:lpstr>
      <vt:lpstr>Cyworld 평가 및 느낀점, 문제점</vt:lpstr>
      <vt:lpstr>Cyworld 평가 및 느낀점, 문제점</vt:lpstr>
      <vt:lpstr>감 사 합 니 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과제</dc:title>
  <dc:creator>kcd</dc:creator>
  <cp:lastModifiedBy>KJH</cp:lastModifiedBy>
  <cp:revision>18</cp:revision>
  <dcterms:created xsi:type="dcterms:W3CDTF">2023-05-15T06:20:48Z</dcterms:created>
  <dcterms:modified xsi:type="dcterms:W3CDTF">2023-06-11T16:49:23Z</dcterms:modified>
</cp:coreProperties>
</file>